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5372" autoAdjust="0"/>
  </p:normalViewPr>
  <p:slideViewPr>
    <p:cSldViewPr snapToGrid="0" showGuides="1">
      <p:cViewPr varScale="1">
        <p:scale>
          <a:sx n="92" d="100"/>
          <a:sy n="92" d="100"/>
        </p:scale>
        <p:origin x="112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316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>
              <a:latin typeface="Arial" panose="020B0604020202020204" pitchFamily="34" charset="0"/>
            </a:endParaRPr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24162F-6AA1-4AA7-978B-0AA3DBBF30CB}" type="datetime1">
              <a:rPr lang="hu-HU" smtClean="0">
                <a:latin typeface="Arial" panose="020B0604020202020204" pitchFamily="34" charset="0"/>
              </a:rPr>
              <a:t>2023. 05. 01.</a:t>
            </a:fld>
            <a:endParaRPr lang="hu-HU" dirty="0">
              <a:latin typeface="Arial" panose="020B0604020202020204" pitchFamily="34" charset="0"/>
            </a:endParaRPr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>
              <a:latin typeface="Arial" panose="020B0604020202020204" pitchFamily="34" charset="0"/>
            </a:endParaRP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6834459-7356-44BF-850D-8B30C4FB3B6B}" type="slidenum">
              <a:rPr lang="hu-HU">
                <a:latin typeface="Arial" panose="020B0604020202020204" pitchFamily="34" charset="0"/>
              </a:rPr>
              <a:t>‹#›</a:t>
            </a:fld>
            <a:endParaRPr lang="hu-HU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BAF581CA-A1F5-4796-BECE-91CBD678D15F}" type="datetime1">
              <a:rPr lang="hu-HU" smtClean="0"/>
              <a:pPr/>
              <a:t>2023. 05. 01.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0A3C37BE-C303-496D-B5CD-85F2937540FC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hu-HU" b="1" i="1">
                <a:latin typeface="Arial" pitchFamily="34" charset="0"/>
                <a:cs typeface="Arial" pitchFamily="34" charset="0"/>
              </a:rPr>
              <a:t>MEGJEGYZÉS:</a:t>
            </a:r>
          </a:p>
          <a:p>
            <a:pPr rtl="0"/>
            <a:r>
              <a:rPr lang="hu-HU" i="1">
                <a:latin typeface="Arial" pitchFamily="34" charset="0"/>
                <a:cs typeface="Arial" pitchFamily="34" charset="0"/>
              </a:rPr>
              <a:t>A dián szereplő kép módosításához jelölje ki, majd törölje a képet. Ezután a helyőrzőben lévő Képek ikonra kattintva szúrhatja be a kívánt képet.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3239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Tx/>
              <a:buChar char="-"/>
            </a:pPr>
            <a:r>
              <a:rPr lang="hu-HU" dirty="0"/>
              <a:t>Nővérem az oktatásban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Szeretne magán gyógypedagógus lenni</a:t>
            </a:r>
          </a:p>
          <a:p>
            <a:pPr marL="171450" indent="-171450" rtl="0">
              <a:buFontTx/>
              <a:buChar char="-"/>
            </a:pPr>
            <a:r>
              <a:rPr lang="hu-HU" dirty="0"/>
              <a:t>Informatikai segítség a családnak és barátoknak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6721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- Időpontfoglalás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- Fejlesztő eszközök és játékok: eszközöket néha átadják kollégák egymás között vagy ajánlanak egymásnak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4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524676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Időpontfoglalás:</a:t>
            </a:r>
          </a:p>
          <a:p>
            <a:pPr marL="171450" indent="-171450">
              <a:buFontTx/>
              <a:buChar char="-"/>
            </a:pPr>
            <a:r>
              <a:rPr lang="hu-HU" dirty="0"/>
              <a:t>Előrelátó rendszer, ami hagy időt a foglalkozások között, hogy beférjen közéjük is foglalkozás</a:t>
            </a:r>
          </a:p>
          <a:p>
            <a:pPr marL="171450" indent="-171450">
              <a:buFontTx/>
              <a:buChar char="-"/>
            </a:pPr>
            <a:r>
              <a:rPr lang="hu-HU" dirty="0"/>
              <a:t>Egyedi igényeknél összehasonlítás pl. fodrásszal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5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970895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u-HU" dirty="0"/>
              <a:t>Frontend</a:t>
            </a:r>
          </a:p>
          <a:p>
            <a:pPr marL="628650" lvl="1" indent="-171450">
              <a:buFontTx/>
              <a:buChar char="-"/>
            </a:pPr>
            <a:r>
              <a:rPr lang="hu-HU" dirty="0" err="1"/>
              <a:t>React</a:t>
            </a:r>
            <a:r>
              <a:rPr lang="hu-HU" dirty="0"/>
              <a:t>: munkahelyről ismerős</a:t>
            </a:r>
          </a:p>
          <a:p>
            <a:pPr marL="628650" lvl="1" indent="-171450">
              <a:buFontTx/>
              <a:buChar char="-"/>
            </a:pPr>
            <a:r>
              <a:rPr lang="hu-HU" dirty="0"/>
              <a:t>MUI: </a:t>
            </a:r>
            <a:r>
              <a:rPr lang="hu-HU" dirty="0" err="1"/>
              <a:t>reszponzivitás</a:t>
            </a:r>
            <a:r>
              <a:rPr lang="hu-HU" dirty="0"/>
              <a:t>, ismerős elemek</a:t>
            </a:r>
          </a:p>
          <a:p>
            <a:pPr marL="171450" indent="-171450">
              <a:buFontTx/>
              <a:buChar char="-"/>
            </a:pPr>
            <a:r>
              <a:rPr lang="hu-HU" dirty="0"/>
              <a:t>Fejlesztés</a:t>
            </a:r>
          </a:p>
          <a:p>
            <a:pPr marL="628650" lvl="1" indent="-171450">
              <a:buFontTx/>
              <a:buChar char="-"/>
            </a:pPr>
            <a:r>
              <a:rPr lang="hu-HU" dirty="0" err="1"/>
              <a:t>VSCode</a:t>
            </a:r>
            <a:endParaRPr lang="hu-HU" dirty="0"/>
          </a:p>
          <a:p>
            <a:pPr marL="1085850" lvl="2" indent="-171450">
              <a:buFontTx/>
              <a:buChar char="-"/>
            </a:pPr>
            <a:r>
              <a:rPr lang="hu-HU" dirty="0" err="1"/>
              <a:t>Live</a:t>
            </a:r>
            <a:r>
              <a:rPr lang="hu-HU" dirty="0"/>
              <a:t> server telefonos teszteléshez</a:t>
            </a:r>
          </a:p>
          <a:p>
            <a:pPr marL="1085850" lvl="2" indent="-171450">
              <a:buFontTx/>
              <a:buChar char="-"/>
            </a:pPr>
            <a:r>
              <a:rPr lang="hu-HU" dirty="0" err="1"/>
              <a:t>PWABuilder</a:t>
            </a:r>
            <a:r>
              <a:rPr lang="hu-HU" dirty="0"/>
              <a:t> </a:t>
            </a:r>
            <a:r>
              <a:rPr lang="hu-HU" dirty="0" err="1"/>
              <a:t>Studio</a:t>
            </a:r>
            <a:endParaRPr lang="hu-HU" dirty="0"/>
          </a:p>
          <a:p>
            <a:pPr marL="628650" lvl="1" indent="-171450">
              <a:buFontTx/>
              <a:buChar char="-"/>
            </a:pPr>
            <a:r>
              <a:rPr lang="hu-HU" dirty="0"/>
              <a:t>GitHub: </a:t>
            </a:r>
            <a:r>
              <a:rPr lang="hu-HU" dirty="0" err="1"/>
              <a:t>actions</a:t>
            </a:r>
            <a:endParaRPr lang="hu-HU" dirty="0"/>
          </a:p>
          <a:p>
            <a:pPr marL="171450" lvl="0" indent="-171450">
              <a:buFontTx/>
              <a:buChar char="-"/>
            </a:pPr>
            <a:r>
              <a:rPr lang="hu-HU" dirty="0"/>
              <a:t>Egyéb technológiákra még kitérek a bemutató vége fele és a dokumentációban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hu-HU" noProof="0" smtClean="0"/>
              <a:pPr/>
              <a:t>6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94590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pic>
        <p:nvPicPr>
          <p:cNvPr id="11" name="Kép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7" name="Téglalap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615977F5-E559-45F0-B003-22FED5B70BD1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0FF54DE5-C571-48E8-A5BC-B369434E2F44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Kép helyőrzője 2" descr="Üres helyőrző kép hozzáadásához. Kattintson a helyőrzőre, és jelölje ki a hozzáadni kívánt képet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BBDCC0-B4CD-40E5-9917-34F71FDE4F85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6D11B6-E95B-4606-8FDD-99855918DD45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CB3B53-EE9A-4529-A769-F67D4F083D57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  <p:grpSp>
        <p:nvGrpSpPr>
          <p:cNvPr id="7" name="Csoport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Egyenes összekötő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gyenes összekötő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63665C-2C59-4546-AABF-86DA58B555ED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dia kép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11" name="Kép helyőrzője 10" descr="Üres helyőrző kép hozzáadásához. Kattintson a helyőrzőre, és jelölje ki a hozzáadni kívánt képet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hu-HU" noProof="0"/>
              <a:t>Kép beszúrásához kattintson az ikonra</a:t>
            </a:r>
          </a:p>
        </p:txBody>
      </p:sp>
      <p:sp>
        <p:nvSpPr>
          <p:cNvPr id="8" name="Téglalap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  <p:grpSp>
        <p:nvGrpSpPr>
          <p:cNvPr id="14" name="Csoport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Egyenes összekötő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gyenes összekötő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Kép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Csoport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Egyenes összekötő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églalap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soport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Csoport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Egyenes összekötő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Egyenes összekötő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églalap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noProof="0">
                <a:latin typeface="Arial" panose="020B0604020202020204" pitchFamily="34" charset="0"/>
              </a:endParaRPr>
            </a:p>
          </p:txBody>
        </p:sp>
        <p:grpSp>
          <p:nvGrpSpPr>
            <p:cNvPr id="11" name="Csoport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Egyenes összekötő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Egyenes összekötő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Kép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704CB1-2899-4116-AE87-CCCE9A541C87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EFBC0B-97E8-45D7-8BD3-DB74F95E3366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940E72-8E1B-4FD6-989D-F4DFE282D050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FDDA1C-FE43-4F7B-8ABF-C4F42C8AC4A2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A04F2D-24DC-4C7A-8369-F2BFA97D67DA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D0CCB1-CFC2-414C-A864-1B20123134B5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hu-HU" noProof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  <a:p>
            <a:pPr lvl="5" rtl="0"/>
            <a:r>
              <a:rPr lang="hu-HU" noProof="0"/>
              <a:t>Hatodik szint</a:t>
            </a:r>
          </a:p>
          <a:p>
            <a:pPr lvl="6" rtl="0"/>
            <a:r>
              <a:rPr lang="hu-HU" noProof="0"/>
              <a:t>Hetedik szint</a:t>
            </a:r>
          </a:p>
          <a:p>
            <a:pPr lvl="7" rtl="0"/>
            <a:r>
              <a:rPr lang="hu-HU" noProof="0"/>
              <a:t>Nyolcadik szint</a:t>
            </a:r>
          </a:p>
          <a:p>
            <a:pPr lvl="8" rtl="0"/>
            <a:r>
              <a:rPr lang="hu-HU" noProof="0"/>
              <a:t>Kilencedik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C3E9A07-205D-4E90-AD6F-433EEE00D086}" type="datetime1">
              <a:rPr lang="hu-HU" noProof="0" smtClean="0"/>
              <a:t>2023. 05. 01.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0FF54DE5-C571-48E8-A5BC-B369434E2F44}" type="slidenum">
              <a:rPr lang="hu-HU" noProof="0" smtClean="0"/>
              <a:pPr/>
              <a:t>‹#›</a:t>
            </a:fld>
            <a:endParaRPr lang="hu-HU" noProof="0"/>
          </a:p>
        </p:txBody>
      </p:sp>
      <p:grpSp>
        <p:nvGrpSpPr>
          <p:cNvPr id="15" name="Csoport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Egyenes összekötő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gyenes összekötő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Autofit/>
          </a:bodyPr>
          <a:lstStyle/>
          <a:p>
            <a:pPr rtl="0"/>
            <a:r>
              <a:rPr lang="hu-HU" sz="3600" cap="none" dirty="0"/>
              <a:t>Logopédus időpontfoglaló és fejlesztő játék kölcsönző progresszív webalkalmazás</a:t>
            </a:r>
          </a:p>
        </p:txBody>
      </p:sp>
      <p:sp>
        <p:nvSpPr>
          <p:cNvPr id="7" name="Alcím 6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hu-HU" sz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Tervezés I. beszámoló – 2023.05.04.</a:t>
            </a:r>
          </a:p>
          <a:p>
            <a:pPr rtl="0"/>
            <a:endParaRPr lang="hu-HU" sz="1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rtl="0"/>
            <a:r>
              <a:rPr lang="hu-HU" sz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Témavezető: Baumgartner János</a:t>
            </a:r>
          </a:p>
          <a:p>
            <a:pPr rtl="0"/>
            <a:endParaRPr lang="hu-HU" sz="1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rtl="0"/>
            <a:r>
              <a:rPr lang="hu-HU" sz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Szakdolgozat készítő: Csáktornyai Ádám József</a:t>
            </a:r>
          </a:p>
          <a:p>
            <a:pPr rtl="0"/>
            <a:endParaRPr lang="hu-HU" sz="1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Kép helyőrzője 3" descr="Egy asztalon fekvő nyitott könyv, háttérben az elmosódott könyvespolc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0" r="8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ím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dirty="0"/>
              <a:t>Bevezetés</a:t>
            </a:r>
          </a:p>
        </p:txBody>
      </p:sp>
      <p:sp>
        <p:nvSpPr>
          <p:cNvPr id="14" name="Tartalom helye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hu-HU" dirty="0"/>
              <a:t>Ötlet</a:t>
            </a:r>
          </a:p>
          <a:p>
            <a:pPr rtl="0"/>
            <a:r>
              <a:rPr lang="hu-HU" dirty="0"/>
              <a:t>Feladat</a:t>
            </a:r>
          </a:p>
          <a:p>
            <a:pPr rtl="0"/>
            <a:r>
              <a:rPr lang="hu-HU" dirty="0"/>
              <a:t>Fő funkciók</a:t>
            </a:r>
          </a:p>
          <a:p>
            <a:pPr rtl="0"/>
            <a:r>
              <a:rPr lang="hu-HU" dirty="0"/>
              <a:t>Technológiák</a:t>
            </a:r>
          </a:p>
          <a:p>
            <a:pPr rtl="0"/>
            <a:r>
              <a:rPr lang="hu-HU" dirty="0"/>
              <a:t>Az alkalmazás jelenleg</a:t>
            </a:r>
          </a:p>
          <a:p>
            <a:pPr rtl="0"/>
            <a:r>
              <a:rPr lang="hu-HU" dirty="0"/>
              <a:t>Technikai részletek</a:t>
            </a: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 anchor="b">
            <a:normAutofit/>
          </a:bodyPr>
          <a:lstStyle/>
          <a:p>
            <a:pPr rtl="0"/>
            <a:r>
              <a:rPr lang="hu-HU" dirty="0"/>
              <a:t>Logopédia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202CADF1-FF15-7300-D2C2-C393CC5B040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 rot="16200000">
            <a:off x="1847850" y="1600200"/>
            <a:ext cx="3429000" cy="4572000"/>
          </a:xfrm>
        </p:spPr>
      </p:pic>
      <p:pic>
        <p:nvPicPr>
          <p:cNvPr id="18" name="Tartalom helye 17">
            <a:extLst>
              <a:ext uri="{FF2B5EF4-FFF2-40B4-BE49-F238E27FC236}">
                <a16:creationId xmlns:a16="http://schemas.microsoft.com/office/drawing/2014/main" id="{47CD68E9-4B36-8770-EEF1-0886F5291F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 rot="16200000">
            <a:off x="6915150" y="1600200"/>
            <a:ext cx="3429000" cy="4572000"/>
          </a:xfrm>
        </p:spPr>
      </p:pic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C38C70D-3F6F-8B91-1EF7-A059A3F9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Hogyan segíthetek?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A880EF5-5342-1DC0-6CAF-7F78B2AAD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1600200"/>
            <a:ext cx="4542274" cy="4572000"/>
          </a:xfrm>
        </p:spPr>
        <p:txBody>
          <a:bodyPr/>
          <a:lstStyle/>
          <a:p>
            <a:r>
              <a:rPr lang="hu-HU" dirty="0"/>
              <a:t>Időpontfoglalás</a:t>
            </a:r>
          </a:p>
          <a:p>
            <a:pPr lvl="1"/>
            <a:r>
              <a:rPr lang="hu-HU" dirty="0"/>
              <a:t>Bonyolult találkozókat szervezni</a:t>
            </a:r>
          </a:p>
          <a:p>
            <a:pPr lvl="1"/>
            <a:r>
              <a:rPr lang="hu-HU" dirty="0"/>
              <a:t>Nehéz számon tartani ki hányszor jött, mire van szüksége</a:t>
            </a:r>
          </a:p>
          <a:p>
            <a:r>
              <a:rPr lang="hu-HU" dirty="0"/>
              <a:t>Fejlesztő eszközök és játékok</a:t>
            </a:r>
          </a:p>
          <a:p>
            <a:pPr lvl="1"/>
            <a:r>
              <a:rPr lang="hu-HU" dirty="0"/>
              <a:t>Kinél van melyik eszköz?</a:t>
            </a:r>
          </a:p>
          <a:p>
            <a:pPr lvl="1"/>
            <a:r>
              <a:rPr lang="hu-HU" dirty="0"/>
              <a:t>Fejlesztő játékok ajánlása kollégáknak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865441C-240A-A25D-44D8-E53DEE4A0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241" y="1600200"/>
            <a:ext cx="4989582" cy="374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3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30126E-17F8-C911-B333-E36C16621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 fő funkciói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7356FB3-6012-1A9C-245B-50B386BF9E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Időpontfoglalás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DEF7F9C-90C0-0D69-FD3B-EDBD29A26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2936368" cy="3748088"/>
          </a:xfrm>
        </p:spPr>
        <p:txBody>
          <a:bodyPr/>
          <a:lstStyle/>
          <a:p>
            <a:r>
              <a:rPr lang="hu-HU" dirty="0"/>
              <a:t>Okos szervezés</a:t>
            </a:r>
          </a:p>
          <a:p>
            <a:pPr lvl="1"/>
            <a:r>
              <a:rPr lang="hu-HU" dirty="0"/>
              <a:t>Munkaidő</a:t>
            </a:r>
          </a:p>
          <a:p>
            <a:pPr lvl="1"/>
            <a:r>
              <a:rPr lang="hu-HU" dirty="0"/>
              <a:t>Szabadnapok</a:t>
            </a:r>
          </a:p>
          <a:p>
            <a:pPr lvl="1"/>
            <a:r>
              <a:rPr lang="hu-HU" dirty="0"/>
              <a:t>Heti óraszám</a:t>
            </a:r>
          </a:p>
          <a:p>
            <a:pPr lvl="1"/>
            <a:r>
              <a:rPr lang="hu-HU" dirty="0"/>
              <a:t>Foglalkozások közti szünetek</a:t>
            </a:r>
          </a:p>
          <a:p>
            <a:r>
              <a:rPr lang="hu-HU" dirty="0"/>
              <a:t>Egyedi igények</a:t>
            </a:r>
          </a:p>
          <a:p>
            <a:pPr lvl="1"/>
            <a:r>
              <a:rPr lang="hu-HU" dirty="0"/>
              <a:t>Minden gyereknek másra van szüksége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4496591-89A3-72B3-08BB-2C0E510A0B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hu-HU" dirty="0"/>
              <a:t>Kölcsönzés és ajánló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77157388-4ED1-9F76-6755-7FAE775A7D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49213" y="2424112"/>
            <a:ext cx="2936369" cy="3748088"/>
          </a:xfrm>
        </p:spPr>
        <p:txBody>
          <a:bodyPr/>
          <a:lstStyle/>
          <a:p>
            <a:r>
              <a:rPr lang="hu-HU" dirty="0"/>
              <a:t>Kölcsönzött tárgyak számontartása</a:t>
            </a:r>
          </a:p>
          <a:p>
            <a:pPr lvl="1"/>
            <a:r>
              <a:rPr lang="hu-HU" dirty="0"/>
              <a:t>A rendszer tudja, hogy mi van épp kölcsönözve</a:t>
            </a:r>
          </a:p>
          <a:p>
            <a:pPr lvl="1"/>
            <a:r>
              <a:rPr lang="hu-HU" dirty="0"/>
              <a:t>Előre foglalás</a:t>
            </a:r>
          </a:p>
          <a:p>
            <a:r>
              <a:rPr lang="hu-HU" dirty="0"/>
              <a:t>Kollégák segítése</a:t>
            </a:r>
          </a:p>
          <a:p>
            <a:pPr lvl="1"/>
            <a:r>
              <a:rPr lang="hu-HU" dirty="0"/>
              <a:t>Tablet játékok</a:t>
            </a:r>
          </a:p>
          <a:p>
            <a:pPr lvl="1"/>
            <a:r>
              <a:rPr lang="hu-HU" dirty="0"/>
              <a:t>Ajánlott irodalmak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2809187-EF02-9684-6067-D037BC7FD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392" y="2424112"/>
            <a:ext cx="3677697" cy="275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1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087BD1-2A2F-30AC-F401-163CC762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Felhasznált technológiák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18F955D-7350-4F8B-8F02-4E68F6DA7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PWA (progresszív webalkalmazás)</a:t>
            </a:r>
          </a:p>
          <a:p>
            <a:r>
              <a:rPr lang="hu-HU" dirty="0"/>
              <a:t>Frontend: </a:t>
            </a:r>
            <a:r>
              <a:rPr lang="hu-HU" dirty="0" err="1"/>
              <a:t>React</a:t>
            </a:r>
            <a:endParaRPr lang="hu-HU" dirty="0"/>
          </a:p>
          <a:p>
            <a:pPr lvl="1"/>
            <a:r>
              <a:rPr lang="hu-HU"/>
              <a:t>MUI komponens könyvtár</a:t>
            </a:r>
          </a:p>
          <a:p>
            <a:pPr lvl="1"/>
            <a:r>
              <a:rPr lang="hu-HU"/>
              <a:t>Saját komponensek</a:t>
            </a:r>
          </a:p>
          <a:p>
            <a:r>
              <a:rPr lang="hu-HU"/>
              <a:t>Backend</a:t>
            </a:r>
            <a:r>
              <a:rPr lang="hu-HU" dirty="0"/>
              <a:t>: </a:t>
            </a:r>
            <a:r>
              <a:rPr lang="hu-HU" dirty="0" err="1"/>
              <a:t>Firebase</a:t>
            </a:r>
            <a:endParaRPr lang="hu-HU" dirty="0"/>
          </a:p>
          <a:p>
            <a:pPr lvl="1"/>
            <a:r>
              <a:rPr lang="hu-HU"/>
              <a:t>Autentikáció</a:t>
            </a:r>
          </a:p>
          <a:p>
            <a:pPr lvl="1"/>
            <a:r>
              <a:rPr lang="hu-HU"/>
              <a:t>Adatbázis (NoSQL és JSON)</a:t>
            </a:r>
          </a:p>
          <a:p>
            <a:pPr lvl="1"/>
            <a:r>
              <a:rPr lang="hu-HU"/>
              <a:t>Host-olás</a:t>
            </a:r>
          </a:p>
          <a:p>
            <a:r>
              <a:rPr lang="hu-HU"/>
              <a:t>Fejlesztés</a:t>
            </a:r>
            <a:endParaRPr lang="hu-HU" dirty="0"/>
          </a:p>
          <a:p>
            <a:pPr lvl="1"/>
            <a:r>
              <a:rPr lang="hu-HU"/>
              <a:t>Visual Studio Code</a:t>
            </a:r>
          </a:p>
          <a:p>
            <a:pPr lvl="1"/>
            <a:r>
              <a:rPr lang="hu-HU"/>
              <a:t>GitHub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1385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8F857F-BB53-08DE-EF47-C1D974BD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alkalmazás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4018C46E-D10C-F3BC-2D5A-99A8CA8D4C2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59287" y="1600200"/>
            <a:ext cx="3242121" cy="4572000"/>
          </a:xfrm>
        </p:spPr>
      </p:pic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DC4380F2-356F-A5A8-341A-73FEFA02F5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84748" y="1600200"/>
            <a:ext cx="4147966" cy="4572000"/>
          </a:xfrm>
        </p:spPr>
      </p:pic>
    </p:spTree>
    <p:extLst>
      <p:ext uri="{BB962C8B-B14F-4D97-AF65-F5344CB8AC3E}">
        <p14:creationId xmlns:p14="http://schemas.microsoft.com/office/powerpoint/2010/main" val="293949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0A9810-DE29-819D-7E43-7E9B9ED4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Technikai részletek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A60CAA1-B426-4738-1BA8-A02D8BFC7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562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2BE416-1987-DF7A-D761-A71290BC9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7B3C8F6-776E-BDFD-25BC-3B31A74CB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8961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zakirodalom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50521014_TF03431380_Win32.potx" id="{12F15188-3C41-4CAC-8438-F9F81F42DDB9}" vid="{89A14939-A05E-4A51-AD2F-C1747D11FC27}"/>
    </a:ext>
  </a:extLst>
</a:theme>
</file>

<file path=ppt/theme/theme2.xml><?xml version="1.0" encoding="utf-8"?>
<a:theme xmlns:a="http://schemas.openxmlformats.org/drawingml/2006/main" name="Office-téma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Oktatási bemutató, sávos és hajszálcsíkos arculat (szélesvásznú)</Template>
  <TotalTime>183</TotalTime>
  <Words>267</Words>
  <Application>Microsoft Office PowerPoint</Application>
  <PresentationFormat>Szélesvásznú</PresentationFormat>
  <Paragraphs>77</Paragraphs>
  <Slides>9</Slides>
  <Notes>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Plantagenet Cherokee</vt:lpstr>
      <vt:lpstr>Wingdings</vt:lpstr>
      <vt:lpstr>Szakirodalom 16x9</vt:lpstr>
      <vt:lpstr>Logopédus időpontfoglaló és fejlesztő játék kölcsönző progresszív webalkalmazás</vt:lpstr>
      <vt:lpstr>Bevezetés</vt:lpstr>
      <vt:lpstr>Logopédia</vt:lpstr>
      <vt:lpstr>Hogyan segíthetek?</vt:lpstr>
      <vt:lpstr>Az alkalmazás fő funkciói</vt:lpstr>
      <vt:lpstr>Felhasznált technológiák</vt:lpstr>
      <vt:lpstr>Az alkalmazás</vt:lpstr>
      <vt:lpstr>Technikai részletek</vt:lpstr>
      <vt:lpstr>Összegzés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Logopédus időpontfoglaló és fejlesztő játék kölcsönző progresszív webalkalmazás</dc:title>
  <dc:creator>Ádám József Csáktornyai</dc:creator>
  <cp:lastModifiedBy>Ádám József Csáktornyai</cp:lastModifiedBy>
  <cp:revision>17</cp:revision>
  <dcterms:created xsi:type="dcterms:W3CDTF">2023-05-01T18:32:11Z</dcterms:created>
  <dcterms:modified xsi:type="dcterms:W3CDTF">2023-05-01T21:35:34Z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